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d674acc8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d674acc8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d674acc8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d674acc8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d674acc8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d674acc8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d674acc8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d674acc8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d674acc8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d674acc8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7DED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51XzU-CGel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Water Safety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omic Sans MS"/>
                <a:ea typeface="Comic Sans MS"/>
                <a:cs typeface="Comic Sans MS"/>
                <a:sym typeface="Comic Sans MS"/>
              </a:rPr>
              <a:t>LO-KNOW THE RISK 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Click here to watch a helpful video from West Yorkshire Fire Service.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0700" y="3626725"/>
            <a:ext cx="8701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summer is slightly different to any other so far in our lives at Springwell, it is very hot. For the first time ever we have a RED warning for heat. This means it is very tempting to enter water and take risks we have never taken before. DO NOT ENTER OPEN WATER… </a:t>
            </a:r>
            <a:endParaRPr sz="16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99675" y="1093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why…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99675" y="1665900"/>
            <a:ext cx="8520600" cy="34164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000000"/>
                </a:solidFill>
              </a:rPr>
              <a:t>Although you may be warm and a fantastic swimmer entering unknown waters at any time carries fatal risks.</a:t>
            </a:r>
            <a:endParaRPr sz="19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Cold water shock.- Warm body + Cold water = Disaster</a:t>
            </a:r>
            <a:endParaRPr>
              <a:solidFill>
                <a:srgbClr val="FF0000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Submerged strainers- The water looks clear on top but NOBODY know what is below. These hazards allow water to pass through but a person would get caught. This can be anything from branches, rubbish or even vehicles that have been hidden there for years. </a:t>
            </a:r>
            <a:endParaRPr>
              <a:solidFill>
                <a:srgbClr val="FF0000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Currents- It might look calm and inviting on the surface but there can be </a:t>
            </a: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currents under water that can stick you like glue to the bottom.</a:t>
            </a:r>
            <a:endParaRPr sz="1200">
              <a:solidFill>
                <a:srgbClr val="D7DEDC"/>
              </a:solidFill>
              <a:highlight>
                <a:srgbClr val="5EA08E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71675" y="103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If you see someone else in trouble 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171675" y="1609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NEVER</a:t>
            </a:r>
            <a:r>
              <a:rPr lang="en-GB" sz="2500">
                <a:latin typeface="Comic Sans MS"/>
                <a:ea typeface="Comic Sans MS"/>
                <a:cs typeface="Comic Sans MS"/>
                <a:sym typeface="Comic Sans MS"/>
              </a:rPr>
              <a:t> be tempted to jump in. </a:t>
            </a:r>
            <a:endParaRPr sz="20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STAY CALM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STAY SAFE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CALL 999 and ask for FIRE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All fire crews are trained and know exactly how to keep you and everyone around you SAFE.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99700" y="1032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What you can do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99700" y="1605600"/>
            <a:ext cx="8520600" cy="3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Drink plenty of water- This well help you stay hydrated and help you make safe choices throughout the day.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Find shade- Although it might seem fun to play in the sun and in water, the safest place is out of the sun in a well ventilated area.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water game in the garden later in the day or a fabulous film inside is a great idea for the  hottest parts of the day!</a:t>
            </a:r>
            <a:endParaRPr sz="20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Put your feet in cold water in the back </a:t>
            </a: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garden</a:t>
            </a: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 or have a cool shower.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Always let carers and parents know where you are or where you are going.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1527875"/>
            <a:ext cx="8520600" cy="27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Challenge- 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Whether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 you are working from home or school today- Create a poster/video/poem or a 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piece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 of drama to make other people aware of the risks of entering open water. Ask your parent or class teacher to print, email or share your work.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311700" y="4200650"/>
            <a:ext cx="80001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</a:t>
            </a:r>
            <a:r>
              <a:rPr b="1" lang="en-GB" sz="3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advice could save a life!</a:t>
            </a:r>
            <a:endParaRPr b="1" sz="39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255675" y="882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FF"/>
                </a:solidFill>
              </a:rPr>
              <a:t>Have fun, stay safe and</a:t>
            </a:r>
            <a:r>
              <a:rPr b="1" lang="en-GB"/>
              <a:t> </a:t>
            </a:r>
            <a:r>
              <a:rPr b="1" lang="en-GB">
                <a:solidFill>
                  <a:srgbClr val="FF0000"/>
                </a:solidFill>
              </a:rPr>
              <a:t>STAY OUT OF COLD WATER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0" y="1455522"/>
            <a:ext cx="9060001" cy="357247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