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1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0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4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3ECB-286D-4B48-BE00-7E92B0E752B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43CE-310A-4987-A054-8DCC4A369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41" y="134297"/>
            <a:ext cx="8775878" cy="1131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2006" y="1354735"/>
            <a:ext cx="6015994" cy="50475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dirty="0" smtClean="0">
                <a:solidFill>
                  <a:srgbClr val="000000"/>
                </a:solidFill>
                <a:latin typeface="inherit"/>
              </a:rPr>
              <a:t>Having created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pasties. Your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challenge is to create a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 logo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/ brand for your pasties to sell in the local area.</a:t>
            </a:r>
          </a:p>
          <a:p>
            <a:pPr algn="ctr" fontAlgn="base"/>
            <a:endParaRPr lang="en-GB" i="1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en-GB" i="1" dirty="0" smtClean="0">
                <a:solidFill>
                  <a:srgbClr val="000000"/>
                </a:solidFill>
                <a:latin typeface="inherit"/>
              </a:rPr>
              <a:t>Draw out a range of design ideas for your pasty company. Think about different names you could use, and use a combination of imagery and text to create the logo for your pasty company.</a:t>
            </a:r>
          </a:p>
          <a:p>
            <a:pPr algn="ctr" fontAlgn="base"/>
            <a:endParaRPr lang="en-GB" i="1" dirty="0" smtClean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en-GB" i="1" dirty="0" smtClean="0">
                <a:solidFill>
                  <a:srgbClr val="000000"/>
                </a:solidFill>
                <a:latin typeface="inherit"/>
              </a:rPr>
              <a:t>Present at least </a:t>
            </a:r>
            <a:r>
              <a:rPr lang="en-GB" i="1" dirty="0" smtClean="0">
                <a:solidFill>
                  <a:srgbClr val="000000"/>
                </a:solidFill>
                <a:latin typeface="inherit"/>
              </a:rPr>
              <a:t>3 </a:t>
            </a:r>
            <a:r>
              <a:rPr lang="en-GB" i="1" dirty="0" smtClean="0">
                <a:solidFill>
                  <a:srgbClr val="000000"/>
                </a:solidFill>
                <a:latin typeface="inherit"/>
              </a:rPr>
              <a:t>different design ideas on paper, and label / annotate them to show your likes / dislikes and inspiration. Add colour using pencil crayon. (see the example for ideas)</a:t>
            </a:r>
          </a:p>
          <a:p>
            <a:pPr algn="ctr" fontAlgn="base"/>
            <a:endParaRPr lang="en-GB" i="1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en-GB" b="1" i="1" dirty="0" smtClean="0">
                <a:solidFill>
                  <a:srgbClr val="000000"/>
                </a:solidFill>
                <a:latin typeface="inherit"/>
              </a:rPr>
              <a:t>Extension: </a:t>
            </a:r>
            <a:r>
              <a:rPr lang="en-GB" i="1" dirty="0" smtClean="0">
                <a:solidFill>
                  <a:srgbClr val="000000"/>
                </a:solidFill>
                <a:latin typeface="inherit"/>
              </a:rPr>
              <a:t>You could develop your logo digitally using a number of online logo maker apps or create packaging for your pasties containing your logo design.</a:t>
            </a:r>
            <a:endParaRPr lang="en-US" i="1" dirty="0" smtClean="0">
              <a:solidFill>
                <a:srgbClr val="000000"/>
              </a:solidFill>
              <a:latin typeface="inherit"/>
            </a:endParaRPr>
          </a:p>
          <a:p>
            <a:pPr algn="ctr" fontAlgn="base"/>
            <a:endParaRPr lang="en-GB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en-GB" sz="1600" dirty="0" smtClean="0">
                <a:solidFill>
                  <a:srgbClr val="000000"/>
                </a:solidFill>
                <a:latin typeface="inherit"/>
              </a:rPr>
              <a:t>See example </a:t>
            </a:r>
            <a:endParaRPr lang="en-GB" sz="1600" b="0" i="0" dirty="0" smtClean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82321">
            <a:off x="27712" y="5675513"/>
            <a:ext cx="1467385" cy="90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0" b="97297" l="4027" r="979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4975" y="195934"/>
            <a:ext cx="1658279" cy="1029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419" y="287384"/>
            <a:ext cx="1264621" cy="938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960" t="11914" r="9218"/>
          <a:stretch/>
        </p:blipFill>
        <p:spPr>
          <a:xfrm>
            <a:off x="7483352" y="1354735"/>
            <a:ext cx="3890307" cy="534612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597293" y="5747657"/>
            <a:ext cx="2744033" cy="39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inherit</vt:lpstr>
      <vt:lpstr>Office Theme</vt:lpstr>
      <vt:lpstr>PowerPoint Presentation</vt:lpstr>
    </vt:vector>
  </TitlesOfParts>
  <Company>Wadebridge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Steven Francis</cp:lastModifiedBy>
  <cp:revision>6</cp:revision>
  <dcterms:created xsi:type="dcterms:W3CDTF">2020-04-28T12:04:19Z</dcterms:created>
  <dcterms:modified xsi:type="dcterms:W3CDTF">2020-05-05T10:30:54Z</dcterms:modified>
</cp:coreProperties>
</file>