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8"/>
  </p:normalViewPr>
  <p:slideViewPr>
    <p:cSldViewPr snapToGrid="0" snapToObjects="1">
      <p:cViewPr varScale="1">
        <p:scale>
          <a:sx n="69" d="100"/>
          <a:sy n="69" d="100"/>
        </p:scale>
        <p:origin x="10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1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7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0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4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9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5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DEC2-0E37-5648-8CB4-293B341A394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4A99-CF95-9D46-93C1-E67626C28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31DE5A02-1DAD-FF40-82D7-A54C9777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8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6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1801B36-4A23-0646-A3EF-DBBF40F4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84" y="194662"/>
            <a:ext cx="4947171" cy="25895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77C97F-0AB9-C94D-BE34-CC054A99D616}"/>
              </a:ext>
            </a:extLst>
          </p:cNvPr>
          <p:cNvSpPr/>
          <p:nvPr/>
        </p:nvSpPr>
        <p:spPr>
          <a:xfrm>
            <a:off x="738297" y="612266"/>
            <a:ext cx="3452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Learning to</a:t>
            </a:r>
          </a:p>
          <a:p>
            <a:pPr algn="ctr"/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read music</a:t>
            </a:r>
            <a:endParaRPr lang="en-GB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15B41C-62EC-B441-AE95-B317C918AA0A}"/>
              </a:ext>
            </a:extLst>
          </p:cNvPr>
          <p:cNvSpPr/>
          <p:nvPr/>
        </p:nvSpPr>
        <p:spPr>
          <a:xfrm>
            <a:off x="6026046" y="1888761"/>
            <a:ext cx="449705" cy="4328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0ECFF4-4E02-6A45-8444-E60C9429A6E8}"/>
              </a:ext>
            </a:extLst>
          </p:cNvPr>
          <p:cNvSpPr/>
          <p:nvPr/>
        </p:nvSpPr>
        <p:spPr>
          <a:xfrm>
            <a:off x="6805325" y="1485880"/>
            <a:ext cx="449705" cy="432861"/>
          </a:xfrm>
          <a:prstGeom prst="ellipse">
            <a:avLst/>
          </a:prstGeom>
          <a:solidFill>
            <a:srgbClr val="0091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ED26E9-F1EC-774C-B757-02C109278DB3}"/>
              </a:ext>
            </a:extLst>
          </p:cNvPr>
          <p:cNvSpPr/>
          <p:nvPr/>
        </p:nvSpPr>
        <p:spPr>
          <a:xfrm>
            <a:off x="7560688" y="1082999"/>
            <a:ext cx="449705" cy="432861"/>
          </a:xfrm>
          <a:prstGeom prst="ellipse">
            <a:avLst/>
          </a:prstGeom>
          <a:solidFill>
            <a:srgbClr val="FF4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DC1411-0B50-C248-A33B-F5D7EA964440}"/>
              </a:ext>
            </a:extLst>
          </p:cNvPr>
          <p:cNvSpPr/>
          <p:nvPr/>
        </p:nvSpPr>
        <p:spPr>
          <a:xfrm>
            <a:off x="8230572" y="696962"/>
            <a:ext cx="449705" cy="43286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1BA659-3F6D-674C-A691-5876195E3B64}"/>
              </a:ext>
            </a:extLst>
          </p:cNvPr>
          <p:cNvSpPr/>
          <p:nvPr/>
        </p:nvSpPr>
        <p:spPr>
          <a:xfrm>
            <a:off x="8851997" y="282798"/>
            <a:ext cx="449705" cy="4328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47858F-6A2D-EA4F-B383-58787EB53592}"/>
              </a:ext>
            </a:extLst>
          </p:cNvPr>
          <p:cNvSpPr txBox="1"/>
          <p:nvPr/>
        </p:nvSpPr>
        <p:spPr>
          <a:xfrm>
            <a:off x="5771213" y="2488367"/>
            <a:ext cx="70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highlight>
                  <a:srgbClr val="FFFF00"/>
                </a:highlight>
              </a:rPr>
              <a:t>E</a:t>
            </a:r>
            <a:r>
              <a:rPr lang="en-GB" dirty="0">
                <a:highlight>
                  <a:srgbClr val="FFFF00"/>
                </a:highlight>
              </a:rPr>
              <a:t>very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707D13-7241-DE40-9C44-70F573537B5A}"/>
              </a:ext>
            </a:extLst>
          </p:cNvPr>
          <p:cNvSpPr txBox="1"/>
          <p:nvPr/>
        </p:nvSpPr>
        <p:spPr>
          <a:xfrm>
            <a:off x="6678013" y="2488367"/>
            <a:ext cx="10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highlight>
                  <a:srgbClr val="009193"/>
                </a:highlight>
              </a:rPr>
              <a:t>G</a:t>
            </a:r>
            <a:r>
              <a:rPr lang="en-GB" dirty="0">
                <a:highlight>
                  <a:srgbClr val="009193"/>
                </a:highlight>
              </a:rPr>
              <a:t>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4320D5-7121-B34C-8A41-370A4F4E1403}"/>
              </a:ext>
            </a:extLst>
          </p:cNvPr>
          <p:cNvSpPr txBox="1"/>
          <p:nvPr/>
        </p:nvSpPr>
        <p:spPr>
          <a:xfrm>
            <a:off x="7406112" y="2491948"/>
            <a:ext cx="10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highlight>
                  <a:srgbClr val="FF40FF"/>
                </a:highlight>
              </a:rPr>
              <a:t>B</a:t>
            </a:r>
            <a:r>
              <a:rPr lang="en-GB" dirty="0">
                <a:highlight>
                  <a:srgbClr val="FF40FF"/>
                </a:highlight>
              </a:rPr>
              <a:t>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90AD3-862B-9C46-8324-CD81D8938A26}"/>
              </a:ext>
            </a:extLst>
          </p:cNvPr>
          <p:cNvSpPr txBox="1"/>
          <p:nvPr/>
        </p:nvSpPr>
        <p:spPr>
          <a:xfrm>
            <a:off x="8125430" y="2486513"/>
            <a:ext cx="10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highlight>
                  <a:srgbClr val="FF9300"/>
                </a:highlight>
              </a:rPr>
              <a:t>D</a:t>
            </a:r>
            <a:r>
              <a:rPr lang="en-GB" dirty="0">
                <a:highlight>
                  <a:srgbClr val="FF9300"/>
                </a:highlight>
              </a:rPr>
              <a:t>rives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CC378A-207B-7248-9852-8D9EFB19CA65}"/>
              </a:ext>
            </a:extLst>
          </p:cNvPr>
          <p:cNvSpPr txBox="1"/>
          <p:nvPr/>
        </p:nvSpPr>
        <p:spPr>
          <a:xfrm>
            <a:off x="8918918" y="2461968"/>
            <a:ext cx="10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highlight>
                  <a:srgbClr val="00FF00"/>
                </a:highlight>
              </a:rPr>
              <a:t>F</a:t>
            </a:r>
            <a:r>
              <a:rPr lang="en-GB" dirty="0">
                <a:highlight>
                  <a:srgbClr val="00FF00"/>
                </a:highlight>
              </a:rPr>
              <a:t>ast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E8B05B-FE81-8146-BB14-7EEC0D146F4B}"/>
              </a:ext>
            </a:extLst>
          </p:cNvPr>
          <p:cNvSpPr txBox="1"/>
          <p:nvPr/>
        </p:nvSpPr>
        <p:spPr>
          <a:xfrm>
            <a:off x="6105354" y="1948721"/>
            <a:ext cx="3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2F8C98-E616-3047-A5F2-477D2D7E3AA8}"/>
              </a:ext>
            </a:extLst>
          </p:cNvPr>
          <p:cNvSpPr txBox="1"/>
          <p:nvPr/>
        </p:nvSpPr>
        <p:spPr>
          <a:xfrm>
            <a:off x="6872562" y="1538000"/>
            <a:ext cx="3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C228AF-0C91-3F45-A4CE-4873881D0356}"/>
              </a:ext>
            </a:extLst>
          </p:cNvPr>
          <p:cNvSpPr txBox="1"/>
          <p:nvPr/>
        </p:nvSpPr>
        <p:spPr>
          <a:xfrm>
            <a:off x="7638834" y="1120129"/>
            <a:ext cx="3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7D129-ED64-CE43-A3A6-844DC2010B2E}"/>
              </a:ext>
            </a:extLst>
          </p:cNvPr>
          <p:cNvSpPr txBox="1"/>
          <p:nvPr/>
        </p:nvSpPr>
        <p:spPr>
          <a:xfrm>
            <a:off x="8305522" y="734230"/>
            <a:ext cx="3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9CF7C0-BA5A-9945-8EC4-BB9CDC446CEB}"/>
              </a:ext>
            </a:extLst>
          </p:cNvPr>
          <p:cNvSpPr txBox="1"/>
          <p:nvPr/>
        </p:nvSpPr>
        <p:spPr>
          <a:xfrm>
            <a:off x="8949214" y="314562"/>
            <a:ext cx="3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B2E590D-B05F-4249-B852-7ACE0A8F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3" y="4133126"/>
            <a:ext cx="2909064" cy="15227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47575A-45E9-234A-AA88-A4755B8C8189}"/>
              </a:ext>
            </a:extLst>
          </p:cNvPr>
          <p:cNvSpPr txBox="1"/>
          <p:nvPr/>
        </p:nvSpPr>
        <p:spPr>
          <a:xfrm>
            <a:off x="389744" y="2318053"/>
            <a:ext cx="409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notes on the lines can be remembered using the mnemonic ‘every green bus drives fast’.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F52A56-4F74-E641-8454-204B8AF99B87}"/>
              </a:ext>
            </a:extLst>
          </p:cNvPr>
          <p:cNvSpPr txBox="1"/>
          <p:nvPr/>
        </p:nvSpPr>
        <p:spPr>
          <a:xfrm>
            <a:off x="389744" y="3266418"/>
            <a:ext cx="320789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Can you work out what these notes spell out?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29ABE0-2798-BF48-812B-91F9E0179AA1}"/>
              </a:ext>
            </a:extLst>
          </p:cNvPr>
          <p:cNvSpPr/>
          <p:nvPr/>
        </p:nvSpPr>
        <p:spPr>
          <a:xfrm>
            <a:off x="985750" y="5124787"/>
            <a:ext cx="265557" cy="241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9BB7AD3-0839-9A4E-84EB-40F405B106C5}"/>
              </a:ext>
            </a:extLst>
          </p:cNvPr>
          <p:cNvSpPr/>
          <p:nvPr/>
        </p:nvSpPr>
        <p:spPr>
          <a:xfrm>
            <a:off x="1595355" y="4888531"/>
            <a:ext cx="265557" cy="241246"/>
          </a:xfrm>
          <a:prstGeom prst="ellipse">
            <a:avLst/>
          </a:prstGeom>
          <a:solidFill>
            <a:srgbClr val="0091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C7CA460-5D88-EB41-BE92-C07FC5D51BE3}"/>
              </a:ext>
            </a:extLst>
          </p:cNvPr>
          <p:cNvSpPr/>
          <p:nvPr/>
        </p:nvSpPr>
        <p:spPr>
          <a:xfrm>
            <a:off x="2307503" y="4888531"/>
            <a:ext cx="265557" cy="241246"/>
          </a:xfrm>
          <a:prstGeom prst="ellipse">
            <a:avLst/>
          </a:prstGeom>
          <a:solidFill>
            <a:srgbClr val="0091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904AEE-BD20-6141-81D0-53970B396842}"/>
              </a:ext>
            </a:extLst>
          </p:cNvPr>
          <p:cNvSpPr txBox="1"/>
          <p:nvPr/>
        </p:nvSpPr>
        <p:spPr>
          <a:xfrm>
            <a:off x="273602" y="5649888"/>
            <a:ext cx="290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  <a:r>
              <a:rPr lang="en-GB" sz="4400" dirty="0"/>
              <a:t>) _ _ _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CC92DB-D797-5747-8266-78043EDAF38F}"/>
              </a:ext>
            </a:extLst>
          </p:cNvPr>
          <p:cNvSpPr/>
          <p:nvPr/>
        </p:nvSpPr>
        <p:spPr>
          <a:xfrm>
            <a:off x="115378" y="4139077"/>
            <a:ext cx="3106412" cy="250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5892AA2-3C72-B54A-A2E2-86ED2743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534" y="4121077"/>
            <a:ext cx="2909064" cy="152271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C16EA9A-BD9B-AC43-B633-27C3E3808FBE}"/>
              </a:ext>
            </a:extLst>
          </p:cNvPr>
          <p:cNvSpPr/>
          <p:nvPr/>
        </p:nvSpPr>
        <p:spPr>
          <a:xfrm>
            <a:off x="6734274" y="4127174"/>
            <a:ext cx="3106412" cy="250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8D46399-B457-FC49-A23C-2C44D7FA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08" y="4137040"/>
            <a:ext cx="2909064" cy="152271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98C2BA7-A2A2-BB41-A4F6-B0854B477094}"/>
              </a:ext>
            </a:extLst>
          </p:cNvPr>
          <p:cNvSpPr/>
          <p:nvPr/>
        </p:nvSpPr>
        <p:spPr>
          <a:xfrm>
            <a:off x="3501221" y="4137040"/>
            <a:ext cx="3106412" cy="250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BEC96F5-B497-9848-B055-F1F3EED28FD2}"/>
              </a:ext>
            </a:extLst>
          </p:cNvPr>
          <p:cNvSpPr/>
          <p:nvPr/>
        </p:nvSpPr>
        <p:spPr>
          <a:xfrm>
            <a:off x="4224077" y="4657150"/>
            <a:ext cx="265557" cy="241246"/>
          </a:xfrm>
          <a:prstGeom prst="ellipse">
            <a:avLst/>
          </a:prstGeom>
          <a:solidFill>
            <a:srgbClr val="FF4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66D8E3F-E13E-C544-B77C-0B90B4766F08}"/>
              </a:ext>
            </a:extLst>
          </p:cNvPr>
          <p:cNvSpPr/>
          <p:nvPr/>
        </p:nvSpPr>
        <p:spPr>
          <a:xfrm>
            <a:off x="4816217" y="5137040"/>
            <a:ext cx="265557" cy="241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1CCE93C-8D8C-6843-BC3F-4991ACD09386}"/>
              </a:ext>
            </a:extLst>
          </p:cNvPr>
          <p:cNvSpPr/>
          <p:nvPr/>
        </p:nvSpPr>
        <p:spPr>
          <a:xfrm>
            <a:off x="5760489" y="4460246"/>
            <a:ext cx="265557" cy="2412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A64358-1D7A-FB4D-B068-A167F0C0C55E}"/>
              </a:ext>
            </a:extLst>
          </p:cNvPr>
          <p:cNvSpPr txBox="1"/>
          <p:nvPr/>
        </p:nvSpPr>
        <p:spPr>
          <a:xfrm>
            <a:off x="3655016" y="5649888"/>
            <a:ext cx="290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4400" dirty="0"/>
              <a:t>) _ _ _</a:t>
            </a:r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97E2424-9088-864A-A002-B421A0C07128}"/>
              </a:ext>
            </a:extLst>
          </p:cNvPr>
          <p:cNvSpPr/>
          <p:nvPr/>
        </p:nvSpPr>
        <p:spPr>
          <a:xfrm>
            <a:off x="7538169" y="4179478"/>
            <a:ext cx="265557" cy="2412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4B30F7-A78E-2A46-B2D8-C5592B622444}"/>
              </a:ext>
            </a:extLst>
          </p:cNvPr>
          <p:cNvSpPr/>
          <p:nvPr/>
        </p:nvSpPr>
        <p:spPr>
          <a:xfrm>
            <a:off x="7923168" y="5124787"/>
            <a:ext cx="265557" cy="241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FD0B81B-829F-A448-821F-2F6B6D8F8F83}"/>
              </a:ext>
            </a:extLst>
          </p:cNvPr>
          <p:cNvSpPr/>
          <p:nvPr/>
        </p:nvSpPr>
        <p:spPr>
          <a:xfrm>
            <a:off x="8414720" y="5124787"/>
            <a:ext cx="265557" cy="241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3D89E0C-B414-C642-AD05-DAB77685D7FA}"/>
              </a:ext>
            </a:extLst>
          </p:cNvPr>
          <p:cNvSpPr/>
          <p:nvPr/>
        </p:nvSpPr>
        <p:spPr>
          <a:xfrm>
            <a:off x="8981327" y="4456986"/>
            <a:ext cx="265557" cy="2412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7794AF-A219-044C-B8CD-04C6FAA3B671}"/>
              </a:ext>
            </a:extLst>
          </p:cNvPr>
          <p:cNvSpPr txBox="1"/>
          <p:nvPr/>
        </p:nvSpPr>
        <p:spPr>
          <a:xfrm>
            <a:off x="6805325" y="5655839"/>
            <a:ext cx="290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4400" dirty="0"/>
              <a:t>) _ _ _ 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53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B4E7E-5AD6-EA45-9372-AD2C73ED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84" y="194662"/>
            <a:ext cx="4947171" cy="2589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B09DC8-F19C-4C42-8311-59C366ACF09F}"/>
              </a:ext>
            </a:extLst>
          </p:cNvPr>
          <p:cNvSpPr/>
          <p:nvPr/>
        </p:nvSpPr>
        <p:spPr>
          <a:xfrm>
            <a:off x="237345" y="194662"/>
            <a:ext cx="3452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to</a:t>
            </a:r>
          </a:p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read music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C4FF2-D4C4-5941-9AC9-A24129A8532B}"/>
              </a:ext>
            </a:extLst>
          </p:cNvPr>
          <p:cNvSpPr txBox="1"/>
          <p:nvPr/>
        </p:nvSpPr>
        <p:spPr>
          <a:xfrm>
            <a:off x="237345" y="1860867"/>
            <a:ext cx="409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notes in the spaces (between the lines) can be remembered using the word ‘face’.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03491-B1C6-0C4C-884D-D6569855B73F}"/>
              </a:ext>
            </a:extLst>
          </p:cNvPr>
          <p:cNvSpPr txBox="1"/>
          <p:nvPr/>
        </p:nvSpPr>
        <p:spPr>
          <a:xfrm>
            <a:off x="237345" y="2784197"/>
            <a:ext cx="32078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Can you work out what these notes spell out?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F50113-A740-444D-970F-4962263E2B9A}"/>
              </a:ext>
            </a:extLst>
          </p:cNvPr>
          <p:cNvSpPr/>
          <p:nvPr/>
        </p:nvSpPr>
        <p:spPr>
          <a:xfrm>
            <a:off x="6798206" y="1314307"/>
            <a:ext cx="415393" cy="41825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454FF6-F1D6-044A-A003-C38A39B1BD2A}"/>
              </a:ext>
            </a:extLst>
          </p:cNvPr>
          <p:cNvSpPr/>
          <p:nvPr/>
        </p:nvSpPr>
        <p:spPr>
          <a:xfrm>
            <a:off x="7753246" y="916377"/>
            <a:ext cx="415393" cy="418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7D5779-44A7-A442-9F27-BE8DA666C6DF}"/>
              </a:ext>
            </a:extLst>
          </p:cNvPr>
          <p:cNvSpPr/>
          <p:nvPr/>
        </p:nvSpPr>
        <p:spPr>
          <a:xfrm>
            <a:off x="8716029" y="498127"/>
            <a:ext cx="415393" cy="418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1FDFC4-EDBF-9F44-AEBF-67ED15B490D3}"/>
              </a:ext>
            </a:extLst>
          </p:cNvPr>
          <p:cNvSpPr/>
          <p:nvPr/>
        </p:nvSpPr>
        <p:spPr>
          <a:xfrm>
            <a:off x="5970668" y="1682222"/>
            <a:ext cx="415393" cy="41825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7748A-2810-7147-AC0C-C01823AA9F6A}"/>
              </a:ext>
            </a:extLst>
          </p:cNvPr>
          <p:cNvSpPr txBox="1"/>
          <p:nvPr/>
        </p:nvSpPr>
        <p:spPr>
          <a:xfrm>
            <a:off x="6065520" y="1722397"/>
            <a:ext cx="213360" cy="36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198B0-4FC4-444D-A926-C9BBC849B93F}"/>
              </a:ext>
            </a:extLst>
          </p:cNvPr>
          <p:cNvSpPr txBox="1"/>
          <p:nvPr/>
        </p:nvSpPr>
        <p:spPr>
          <a:xfrm>
            <a:off x="6858582" y="1334627"/>
            <a:ext cx="213360" cy="36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181E7-B1B2-5640-8344-29648A32AF87}"/>
              </a:ext>
            </a:extLst>
          </p:cNvPr>
          <p:cNvSpPr txBox="1"/>
          <p:nvPr/>
        </p:nvSpPr>
        <p:spPr>
          <a:xfrm>
            <a:off x="7809419" y="947979"/>
            <a:ext cx="213360" cy="36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891BC-AD79-B94D-B3D0-FAE67BCDDCC5}"/>
              </a:ext>
            </a:extLst>
          </p:cNvPr>
          <p:cNvSpPr txBox="1"/>
          <p:nvPr/>
        </p:nvSpPr>
        <p:spPr>
          <a:xfrm>
            <a:off x="8806885" y="508287"/>
            <a:ext cx="213360" cy="36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9EA317-0DAA-5D44-973E-602708C7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0" y="4052686"/>
            <a:ext cx="2909064" cy="15227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29B8BC-CDB3-2240-A7E5-E059477E14A3}"/>
              </a:ext>
            </a:extLst>
          </p:cNvPr>
          <p:cNvSpPr txBox="1"/>
          <p:nvPr/>
        </p:nvSpPr>
        <p:spPr>
          <a:xfrm>
            <a:off x="395569" y="5569448"/>
            <a:ext cx="290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  <a:r>
              <a:rPr lang="en-GB" sz="4400" dirty="0"/>
              <a:t>) _ _ _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1106C-EDC7-8547-B7D0-090951E12641}"/>
              </a:ext>
            </a:extLst>
          </p:cNvPr>
          <p:cNvSpPr/>
          <p:nvPr/>
        </p:nvSpPr>
        <p:spPr>
          <a:xfrm>
            <a:off x="237345" y="4058637"/>
            <a:ext cx="3106412" cy="250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DE2985-F3B5-BA4C-96A0-83CB8D742F68}"/>
              </a:ext>
            </a:extLst>
          </p:cNvPr>
          <p:cNvSpPr/>
          <p:nvPr/>
        </p:nvSpPr>
        <p:spPr>
          <a:xfrm>
            <a:off x="1036320" y="4955177"/>
            <a:ext cx="200297" cy="20029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99F7F6-A1E1-E24E-A078-76606216DF21}"/>
              </a:ext>
            </a:extLst>
          </p:cNvPr>
          <p:cNvSpPr/>
          <p:nvPr/>
        </p:nvSpPr>
        <p:spPr>
          <a:xfrm>
            <a:off x="1719572" y="4262303"/>
            <a:ext cx="200297" cy="2002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2B58A3-24B4-704F-B295-2DE16B993004}"/>
              </a:ext>
            </a:extLst>
          </p:cNvPr>
          <p:cNvSpPr/>
          <p:nvPr/>
        </p:nvSpPr>
        <p:spPr>
          <a:xfrm>
            <a:off x="2346689" y="4262514"/>
            <a:ext cx="200297" cy="2002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F3160B-84FC-3249-AC04-8F8E71157EB8}"/>
              </a:ext>
            </a:extLst>
          </p:cNvPr>
          <p:cNvSpPr/>
          <p:nvPr/>
        </p:nvSpPr>
        <p:spPr>
          <a:xfrm>
            <a:off x="3474286" y="4073804"/>
            <a:ext cx="3106412" cy="250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18A016-6C21-7649-98CF-1D7F059BEDB7}"/>
              </a:ext>
            </a:extLst>
          </p:cNvPr>
          <p:cNvSpPr/>
          <p:nvPr/>
        </p:nvSpPr>
        <p:spPr>
          <a:xfrm>
            <a:off x="6711227" y="4073803"/>
            <a:ext cx="3106412" cy="250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369817-0DDF-CC4D-9F75-AD8C9BA1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60" y="4115715"/>
            <a:ext cx="2909064" cy="1522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97CB4C-98D7-4443-A3A2-2FED98CB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901" y="4115714"/>
            <a:ext cx="2909064" cy="15227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E0C8AA-E0C7-6D42-8D5E-435CB526DDE1}"/>
              </a:ext>
            </a:extLst>
          </p:cNvPr>
          <p:cNvSpPr txBox="1"/>
          <p:nvPr/>
        </p:nvSpPr>
        <p:spPr>
          <a:xfrm>
            <a:off x="3572960" y="5569448"/>
            <a:ext cx="290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4400" dirty="0"/>
              <a:t>) _ _ _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4FD32-21C5-2A4F-BDAD-8DF5FC1946AD}"/>
              </a:ext>
            </a:extLst>
          </p:cNvPr>
          <p:cNvSpPr txBox="1"/>
          <p:nvPr/>
        </p:nvSpPr>
        <p:spPr>
          <a:xfrm>
            <a:off x="6759591" y="5569447"/>
            <a:ext cx="290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4400" dirty="0"/>
              <a:t>) _ _ _ _</a:t>
            </a:r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50DBD8D-827C-7046-A132-C9D4E3BFF6A1}"/>
              </a:ext>
            </a:extLst>
          </p:cNvPr>
          <p:cNvSpPr/>
          <p:nvPr/>
        </p:nvSpPr>
        <p:spPr>
          <a:xfrm>
            <a:off x="4412523" y="4804210"/>
            <a:ext cx="200297" cy="2002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C5A91F3-95BB-9548-B7BE-67BEFBB50866}"/>
              </a:ext>
            </a:extLst>
          </p:cNvPr>
          <p:cNvSpPr/>
          <p:nvPr/>
        </p:nvSpPr>
        <p:spPr>
          <a:xfrm>
            <a:off x="5027492" y="4561800"/>
            <a:ext cx="200297" cy="20029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83B007-0706-7146-A83E-8CCBCDC55F0C}"/>
              </a:ext>
            </a:extLst>
          </p:cNvPr>
          <p:cNvSpPr/>
          <p:nvPr/>
        </p:nvSpPr>
        <p:spPr>
          <a:xfrm>
            <a:off x="5770371" y="4332007"/>
            <a:ext cx="200297" cy="2002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4F196D-B606-6746-AEBB-DE7FB45B2A1E}"/>
              </a:ext>
            </a:extLst>
          </p:cNvPr>
          <p:cNvSpPr/>
          <p:nvPr/>
        </p:nvSpPr>
        <p:spPr>
          <a:xfrm>
            <a:off x="8060789" y="4805754"/>
            <a:ext cx="200297" cy="2002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38FC2D2-7BE2-9D4A-A675-8B96C34511DC}"/>
              </a:ext>
            </a:extLst>
          </p:cNvPr>
          <p:cNvSpPr/>
          <p:nvPr/>
        </p:nvSpPr>
        <p:spPr>
          <a:xfrm>
            <a:off x="8675758" y="4563344"/>
            <a:ext cx="200297" cy="20029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AEA450A-11C2-8444-8F89-4811F057B4FE}"/>
              </a:ext>
            </a:extLst>
          </p:cNvPr>
          <p:cNvSpPr/>
          <p:nvPr/>
        </p:nvSpPr>
        <p:spPr>
          <a:xfrm>
            <a:off x="9359645" y="4323719"/>
            <a:ext cx="200297" cy="2002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8D5EC8-DD57-CB45-A607-42373F7D6713}"/>
              </a:ext>
            </a:extLst>
          </p:cNvPr>
          <p:cNvSpPr/>
          <p:nvPr/>
        </p:nvSpPr>
        <p:spPr>
          <a:xfrm>
            <a:off x="7552949" y="5029850"/>
            <a:ext cx="200297" cy="20029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2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35A5D538-9AB9-474B-85F7-E4F078033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" r="-1" b="-1"/>
          <a:stretch/>
        </p:blipFill>
        <p:spPr>
          <a:xfrm>
            <a:off x="20" y="10"/>
            <a:ext cx="990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111</Words>
  <Application>Microsoft Office PowerPoint</Application>
  <PresentationFormat>A4 Paper (210x297 mm)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Ward [ph12rjw]</dc:creator>
  <cp:lastModifiedBy>Helen McMillan</cp:lastModifiedBy>
  <cp:revision>1</cp:revision>
  <dcterms:created xsi:type="dcterms:W3CDTF">2020-04-06T08:34:35Z</dcterms:created>
  <dcterms:modified xsi:type="dcterms:W3CDTF">2020-04-20T12:08:04Z</dcterms:modified>
</cp:coreProperties>
</file>